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Satisfy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8fd40d7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8fd40d7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8fd40d74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8fd40d74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8fd40d74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8fd40d74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8fd40d74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8fd40d74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8fd40d74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8fd40d74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8fd40d74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8fd40d74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yuJhHQC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274875"/>
            <a:ext cx="8520600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Glance at </a:t>
            </a:r>
            <a:r>
              <a:rPr lang="en" sz="35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with</a:t>
            </a: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Spotlight Dance NOLA 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1575" y="1460025"/>
            <a:ext cx="8520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900FF"/>
                </a:solidFill>
                <a:latin typeface="Satisfy"/>
                <a:ea typeface="Satisfy"/>
                <a:cs typeface="Satisfy"/>
                <a:sym typeface="Satisfy"/>
              </a:rPr>
              <a:t>An Introduction and Exploration of  Movement</a:t>
            </a: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52800" y="2301375"/>
            <a:ext cx="73350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2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Tots Virtual Lesson 1: Animals </a:t>
            </a:r>
            <a:endParaRPr sz="3200" b="0" i="0" u="none" strike="noStrike" cap="non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 descr="MC Spring Dance Conce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8" y="2902300"/>
            <a:ext cx="7283026" cy="1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916007" y="2983139"/>
            <a:ext cx="26547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550" y="96925"/>
            <a:ext cx="1273750" cy="12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11700" y="744575"/>
            <a:ext cx="85206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" sz="6100" b="0" i="0" u="none" strike="noStrike" cap="non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Student Expectations</a:t>
            </a:r>
            <a:endParaRPr sz="6100" b="0" i="0" u="none" strike="noStrike" cap="none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endParaRPr sz="5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1299850"/>
            <a:ext cx="35250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we cannot physically meet in the studio, you will more than likely receive virtual packages to work on independently.</a:t>
            </a:r>
            <a:endParaRPr sz="1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the prompts precisely.</a:t>
            </a:r>
            <a:endParaRPr sz="1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responsible.</a:t>
            </a:r>
            <a:endParaRPr sz="1800" b="0" i="0" u="none" strike="noStrike" cap="non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your best work.</a:t>
            </a:r>
            <a:endParaRPr sz="1800" b="0" i="0" u="none" strike="noStrike" cap="non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900" y="1371513"/>
            <a:ext cx="3731454" cy="24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200" y="3725550"/>
            <a:ext cx="1307324" cy="13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744575"/>
            <a:ext cx="85206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" sz="6100" b="0" i="0" u="none" strike="noStrike" cap="none">
                <a:solidFill>
                  <a:srgbClr val="00FFFF"/>
                </a:solidFill>
                <a:latin typeface="Satisfy"/>
                <a:ea typeface="Satisfy"/>
                <a:cs typeface="Satisfy"/>
                <a:sym typeface="Satisfy"/>
              </a:rPr>
              <a:t>Dancer Expectations</a:t>
            </a:r>
            <a:endParaRPr sz="6100" b="0" i="0" u="none" strike="noStrike" cap="none">
              <a:solidFill>
                <a:srgbClr val="00FF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endParaRPr sz="5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1299850"/>
            <a:ext cx="45522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black active wear.</a:t>
            </a:r>
            <a:endParaRPr sz="1800" b="0" i="0" u="none" strike="noStrike" cap="non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to move. </a:t>
            </a:r>
            <a:endParaRPr sz="1800" b="0" i="0" u="none" strike="noStrike" cap="non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100% effort.</a:t>
            </a:r>
            <a:endParaRPr sz="1800" b="0" i="0" u="none" strike="noStrike" cap="non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Energetic.</a:t>
            </a:r>
            <a:endParaRPr sz="1800" b="0" i="0" u="none" strike="noStrike" cap="non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to learning new things.</a:t>
            </a:r>
            <a:endParaRPr sz="1800" b="0" i="0" u="none" strike="noStrike" cap="non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Unafraid to make mistakes.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325" y="1099525"/>
            <a:ext cx="3847050" cy="24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375" y="3493500"/>
            <a:ext cx="1520951" cy="152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Dancer Etiquette</a:t>
            </a:r>
            <a:endParaRPr sz="54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54900" y="1143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lang="en" sz="135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Distraction-free jewelry. Hanging jewelry is potentially dangerous to you and others.</a:t>
            </a:r>
            <a:endParaRPr sz="135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lang="en" sz="135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while the dance teacher is talking. If possible, find a distraction-free area with little noise. </a:t>
            </a:r>
            <a:endParaRPr sz="135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lang="en" sz="135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Stow away the cell phone. Turn off—don’t just silence—your cell phone. Putting it on vibrate can still make distracting noise.</a:t>
            </a:r>
            <a:endParaRPr sz="135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lang="en" sz="135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your best. If you make the mistake of taking a dance class that’s above your skill level, never walk out of a class or sit down in frustration—hang in there and try your best, no one will fault you for that.</a:t>
            </a:r>
            <a:endParaRPr sz="135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lang="en" sz="135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energetic and practice as if you were in the studio space.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49" y="221249"/>
            <a:ext cx="1198300" cy="11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7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Warm Up</a:t>
            </a:r>
            <a:endParaRPr sz="117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52" y="1961224"/>
            <a:ext cx="2311926" cy="30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242650" y="3310875"/>
            <a:ext cx="31449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" sz="12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101</a:t>
            </a:r>
            <a:endParaRPr sz="123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200" y="145775"/>
            <a:ext cx="1815450" cy="18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381000" lvl="0" indent="0" algn="l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What are the 3 stages of a warm up in dance?</a:t>
            </a:r>
            <a:endParaRPr sz="50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271900"/>
            <a:ext cx="46920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381000" lvl="0" indent="0" algn="l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marR="342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1: Loosening joints. The first step of </a:t>
            </a:r>
            <a:r>
              <a:rPr lang="en" sz="19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warming up</a:t>
            </a: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to mobilise your joints. ...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marR="342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mic Sans MS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2: Stretching muscles. These are dynamic stretches, keeping a constant movement.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marR="342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</a:t>
            </a:r>
            <a:r>
              <a:rPr lang="en" sz="19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Pumping your heart.</a:t>
            </a:r>
            <a:r>
              <a:rPr lang="en" sz="1900">
                <a:solidFill>
                  <a:srgbClr val="FFFF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900">
              <a:solidFill>
                <a:srgbClr val="FFFF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600"/>
              </a:spcAft>
              <a:buNone/>
            </a:pPr>
            <a:endParaRPr sz="1200">
              <a:solidFill>
                <a:srgbClr val="595959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3950" y="1185200"/>
            <a:ext cx="3271200" cy="2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749" y="3847449"/>
            <a:ext cx="1186974" cy="11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Watch &amp; Learn</a:t>
            </a:r>
            <a:r>
              <a:rPr lang="en" sz="5200">
                <a:solidFill>
                  <a:srgbClr val="00FFFF"/>
                </a:solidFill>
                <a:latin typeface="Satisfy"/>
                <a:ea typeface="Satisfy"/>
                <a:cs typeface="Satisfy"/>
                <a:sym typeface="Satisfy"/>
              </a:rPr>
              <a:t> </a:t>
            </a:r>
            <a:endParaRPr sz="5200">
              <a:solidFill>
                <a:srgbClr val="00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11700" y="1523475"/>
            <a:ext cx="85206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https://www.youtube.com/watch?v=gN3pn_alymA</a:t>
            </a:r>
            <a:endParaRPr sz="2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https://www.youtube.com/watch?v=PKyuJhHQCfI</a:t>
            </a:r>
            <a:endParaRPr sz="28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https://www.youtube.com/watch?v=gN3pn_alymA</a:t>
            </a:r>
            <a:endParaRPr sz="28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Warmups  &amp; Stretches for toddlers</a:t>
            </a:r>
            <a:endParaRPr sz="1900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film your tot and send me their warm up before </a:t>
            </a:r>
            <a:r>
              <a:rPr lang="en-US" sz="19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" sz="19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hursday’s class.</a:t>
            </a:r>
            <a:endParaRPr sz="1900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4624" y="177675"/>
            <a:ext cx="1345800" cy="1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Satisfy</vt:lpstr>
      <vt:lpstr>Comic Sans MS</vt:lpstr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Office of Advising and Testing</cp:lastModifiedBy>
  <cp:revision>1</cp:revision>
  <dcterms:modified xsi:type="dcterms:W3CDTF">2020-09-15T22:19:41Z</dcterms:modified>
</cp:coreProperties>
</file>